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Light" charset="1" panose="020B0306030504020204"/>
      <p:regular r:id="rId10"/>
    </p:embeddedFont>
    <p:embeddedFont>
      <p:font typeface="Open Sans Light Bold" charset="1" panose="020B0806030504020204"/>
      <p:regular r:id="rId11"/>
    </p:embeddedFont>
    <p:embeddedFont>
      <p:font typeface="Open Sans Light Italics" charset="1" panose="020B0306030504020204"/>
      <p:regular r:id="rId12"/>
    </p:embeddedFont>
    <p:embeddedFont>
      <p:font typeface="Open Sans Light Bold Italics" charset="1" panose="020B0806030504020204"/>
      <p:regular r:id="rId13"/>
    </p:embeddedFont>
    <p:embeddedFont>
      <p:font typeface="Lato Bold" charset="1" panose="020F0502020204030203"/>
      <p:regular r:id="rId14"/>
    </p:embeddedFont>
    <p:embeddedFont>
      <p:font typeface="Lato Bold Bold" charset="1" panose="020F0502020204030203"/>
      <p:regular r:id="rId15"/>
    </p:embeddedFont>
    <p:embeddedFont>
      <p:font typeface="Lato Bold Italics" charset="1" panose="020F0502020204030203"/>
      <p:regular r:id="rId16"/>
    </p:embeddedFont>
    <p:embeddedFont>
      <p:font typeface="Lato Bold Bold Italics" charset="1" panose="020F05020202040302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2403" y="495294"/>
            <a:ext cx="2463182" cy="9533676"/>
            <a:chOff x="0" y="0"/>
            <a:chExt cx="850001" cy="3289905"/>
          </a:xfrm>
        </p:grpSpPr>
        <p:sp>
          <p:nvSpPr>
            <p:cNvPr name="Freeform 3" id="3"/>
            <p:cNvSpPr/>
            <p:nvPr/>
          </p:nvSpPr>
          <p:spPr>
            <a:xfrm>
              <a:off x="0" y="0"/>
              <a:ext cx="850001" cy="3289905"/>
            </a:xfrm>
            <a:custGeom>
              <a:avLst/>
              <a:gdLst/>
              <a:ahLst/>
              <a:cxnLst/>
              <a:rect r="r" b="b" t="t" l="l"/>
              <a:pathLst>
                <a:path h="3289905" w="850001">
                  <a:moveTo>
                    <a:pt x="0" y="0"/>
                  </a:moveTo>
                  <a:lnTo>
                    <a:pt x="850001" y="0"/>
                  </a:lnTo>
                  <a:lnTo>
                    <a:pt x="850001" y="3289905"/>
                  </a:lnTo>
                  <a:lnTo>
                    <a:pt x="0" y="3289905"/>
                  </a:lnTo>
                  <a:close/>
                </a:path>
              </a:pathLst>
            </a:custGeom>
            <a:solidFill>
              <a:srgbClr val="C2B19C">
                <a:alpha val="74902"/>
              </a:srgbClr>
            </a:solidFill>
          </p:spPr>
        </p:sp>
        <p:sp>
          <p:nvSpPr>
            <p:cNvPr name="TextBox 4" id="4"/>
            <p:cNvSpPr txBox="true"/>
            <p:nvPr/>
          </p:nvSpPr>
          <p:spPr>
            <a:xfrm>
              <a:off x="0" y="-28575"/>
              <a:ext cx="812800" cy="841375"/>
            </a:xfrm>
            <a:prstGeom prst="rect">
              <a:avLst/>
            </a:prstGeom>
          </p:spPr>
          <p:txBody>
            <a:bodyPr anchor="ctr" rtlCol="false" tIns="50800" lIns="50800" bIns="50800" rIns="50800"/>
            <a:lstStyle/>
            <a:p>
              <a:pPr algn="ctr">
                <a:lnSpc>
                  <a:spcPts val="1960"/>
                </a:lnSpc>
                <a:spcBef>
                  <a:spcPct val="0"/>
                </a:spcBef>
              </a:pPr>
            </a:p>
          </p:txBody>
        </p:sp>
      </p:grpSp>
      <p:grpSp>
        <p:nvGrpSpPr>
          <p:cNvPr name="Group 5" id="5"/>
          <p:cNvGrpSpPr>
            <a:grpSpLocks noChangeAspect="true"/>
          </p:cNvGrpSpPr>
          <p:nvPr/>
        </p:nvGrpSpPr>
        <p:grpSpPr>
          <a:xfrm rot="0">
            <a:off x="871270" y="938030"/>
            <a:ext cx="2671638" cy="2671628"/>
            <a:chOff x="0" y="0"/>
            <a:chExt cx="6350000" cy="6349975"/>
          </a:xfrm>
        </p:grpSpPr>
        <p:sp>
          <p:nvSpPr>
            <p:cNvPr name="Freeform 6" id="6"/>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r="0" t="0" b="-33333"/>
              </a:stretch>
            </a:blipFill>
          </p:spPr>
        </p:sp>
      </p:grpSp>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3991931" y="2478134"/>
            <a:ext cx="119635" cy="164089"/>
          </a:xfrm>
          <a:prstGeom prst="rect">
            <a:avLst/>
          </a:prstGeom>
        </p:spPr>
      </p:pic>
      <p:pic>
        <p:nvPicPr>
          <p:cNvPr name="Picture 8" id="8"/>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3968037" y="2744158"/>
            <a:ext cx="167424" cy="158425"/>
          </a:xfrm>
          <a:prstGeom prst="rect">
            <a:avLst/>
          </a:prstGeom>
        </p:spPr>
      </p:pic>
      <p:pic>
        <p:nvPicPr>
          <p:cNvPr name="Picture 9" id="9"/>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3983534" y="3032343"/>
            <a:ext cx="136430" cy="104927"/>
          </a:xfrm>
          <a:prstGeom prst="rect">
            <a:avLst/>
          </a:prstGeom>
        </p:spPr>
      </p:pic>
      <p:sp>
        <p:nvSpPr>
          <p:cNvPr name="AutoShape 10" id="10"/>
          <p:cNvSpPr/>
          <p:nvPr/>
        </p:nvSpPr>
        <p:spPr>
          <a:xfrm rot="5400000">
            <a:off x="2512653" y="7258497"/>
            <a:ext cx="2060510" cy="0"/>
          </a:xfrm>
          <a:prstGeom prst="line">
            <a:avLst/>
          </a:prstGeom>
          <a:ln cap="flat" w="19050">
            <a:solidFill>
              <a:srgbClr val="51372E"/>
            </a:solidFill>
            <a:prstDash val="solid"/>
            <a:headEnd type="diamond" len="lg" w="lg"/>
            <a:tailEnd type="diamond" len="lg" w="lg"/>
          </a:ln>
        </p:spPr>
      </p:sp>
      <p:sp>
        <p:nvSpPr>
          <p:cNvPr name="AutoShape 11" id="11"/>
          <p:cNvSpPr/>
          <p:nvPr/>
        </p:nvSpPr>
        <p:spPr>
          <a:xfrm rot="5400000">
            <a:off x="2664570" y="9074105"/>
            <a:ext cx="1756676" cy="0"/>
          </a:xfrm>
          <a:prstGeom prst="line">
            <a:avLst/>
          </a:prstGeom>
          <a:ln cap="flat" w="19050">
            <a:solidFill>
              <a:srgbClr val="51372E"/>
            </a:solidFill>
            <a:prstDash val="solid"/>
            <a:headEnd type="diamond" len="lg" w="lg"/>
            <a:tailEnd type="diamond" len="lg" w="lg"/>
          </a:ln>
        </p:spPr>
      </p:sp>
      <p:sp>
        <p:nvSpPr>
          <p:cNvPr name="AutoShape 12" id="12"/>
          <p:cNvSpPr/>
          <p:nvPr/>
        </p:nvSpPr>
        <p:spPr>
          <a:xfrm rot="5400000">
            <a:off x="332031" y="4987622"/>
            <a:ext cx="739943" cy="0"/>
          </a:xfrm>
          <a:prstGeom prst="line">
            <a:avLst/>
          </a:prstGeom>
          <a:ln cap="flat" w="19050">
            <a:solidFill>
              <a:srgbClr val="51372E"/>
            </a:solidFill>
            <a:prstDash val="solid"/>
            <a:headEnd type="diamond" len="lg" w="lg"/>
            <a:tailEnd type="diamond" len="lg" w="lg"/>
          </a:ln>
        </p:spPr>
      </p:sp>
      <p:sp>
        <p:nvSpPr>
          <p:cNvPr name="AutoShape 13" id="13"/>
          <p:cNvSpPr/>
          <p:nvPr/>
        </p:nvSpPr>
        <p:spPr>
          <a:xfrm rot="5400000">
            <a:off x="462935" y="5513303"/>
            <a:ext cx="478136" cy="0"/>
          </a:xfrm>
          <a:prstGeom prst="line">
            <a:avLst/>
          </a:prstGeom>
          <a:ln cap="flat" w="19050">
            <a:solidFill>
              <a:srgbClr val="51372E"/>
            </a:solidFill>
            <a:prstDash val="solid"/>
            <a:headEnd type="diamond" len="lg" w="lg"/>
            <a:tailEnd type="diamond" len="lg" w="lg"/>
          </a:ln>
        </p:spPr>
      </p:sp>
      <p:sp>
        <p:nvSpPr>
          <p:cNvPr name="AutoShape 14" id="14"/>
          <p:cNvSpPr/>
          <p:nvPr/>
        </p:nvSpPr>
        <p:spPr>
          <a:xfrm rot="5400000">
            <a:off x="541741" y="6909029"/>
            <a:ext cx="360091" cy="0"/>
          </a:xfrm>
          <a:prstGeom prst="line">
            <a:avLst/>
          </a:prstGeom>
          <a:ln cap="flat" w="19050">
            <a:solidFill>
              <a:srgbClr val="51372E"/>
            </a:solidFill>
            <a:prstDash val="solid"/>
            <a:headEnd type="diamond" len="lg" w="lg"/>
            <a:tailEnd type="none" len="sm" w="sm"/>
          </a:ln>
        </p:spPr>
      </p:sp>
      <p:sp>
        <p:nvSpPr>
          <p:cNvPr name="AutoShape 15" id="15"/>
          <p:cNvSpPr/>
          <p:nvPr/>
        </p:nvSpPr>
        <p:spPr>
          <a:xfrm rot="5400000">
            <a:off x="541741" y="7222125"/>
            <a:ext cx="360091" cy="0"/>
          </a:xfrm>
          <a:prstGeom prst="line">
            <a:avLst/>
          </a:prstGeom>
          <a:ln cap="flat" w="19050">
            <a:solidFill>
              <a:srgbClr val="51372E"/>
            </a:solidFill>
            <a:prstDash val="solid"/>
            <a:headEnd type="diamond" len="lg" w="lg"/>
            <a:tailEnd type="none" len="sm" w="sm"/>
          </a:ln>
        </p:spPr>
      </p:sp>
      <p:sp>
        <p:nvSpPr>
          <p:cNvPr name="AutoShape 16" id="16"/>
          <p:cNvSpPr/>
          <p:nvPr/>
        </p:nvSpPr>
        <p:spPr>
          <a:xfrm rot="5400000">
            <a:off x="541741" y="7519033"/>
            <a:ext cx="360091" cy="0"/>
          </a:xfrm>
          <a:prstGeom prst="line">
            <a:avLst/>
          </a:prstGeom>
          <a:ln cap="flat" w="19050">
            <a:solidFill>
              <a:srgbClr val="51372E"/>
            </a:solidFill>
            <a:prstDash val="solid"/>
            <a:headEnd type="diamond" len="lg" w="lg"/>
            <a:tailEnd type="none" len="sm" w="sm"/>
          </a:ln>
        </p:spPr>
      </p:sp>
      <p:sp>
        <p:nvSpPr>
          <p:cNvPr name="AutoShape 17" id="17"/>
          <p:cNvSpPr/>
          <p:nvPr/>
        </p:nvSpPr>
        <p:spPr>
          <a:xfrm rot="5400000">
            <a:off x="541741" y="7828391"/>
            <a:ext cx="360091" cy="0"/>
          </a:xfrm>
          <a:prstGeom prst="line">
            <a:avLst/>
          </a:prstGeom>
          <a:ln cap="flat" w="19050">
            <a:solidFill>
              <a:srgbClr val="51372E"/>
            </a:solidFill>
            <a:prstDash val="solid"/>
            <a:headEnd type="diamond" len="lg" w="lg"/>
            <a:tailEnd type="none" len="sm" w="sm"/>
          </a:ln>
        </p:spPr>
      </p:sp>
      <p:sp>
        <p:nvSpPr>
          <p:cNvPr name="AutoShape 18" id="18"/>
          <p:cNvSpPr/>
          <p:nvPr/>
        </p:nvSpPr>
        <p:spPr>
          <a:xfrm rot="5400000">
            <a:off x="541741" y="8099339"/>
            <a:ext cx="360091" cy="0"/>
          </a:xfrm>
          <a:prstGeom prst="line">
            <a:avLst/>
          </a:prstGeom>
          <a:ln cap="flat" w="19050">
            <a:solidFill>
              <a:srgbClr val="51372E"/>
            </a:solidFill>
            <a:prstDash val="solid"/>
            <a:headEnd type="diamond" len="lg" w="lg"/>
            <a:tailEnd type="diamond" len="lg" w="lg"/>
          </a:ln>
        </p:spPr>
      </p:sp>
      <p:sp>
        <p:nvSpPr>
          <p:cNvPr name="AutoShape 19" id="19"/>
          <p:cNvSpPr/>
          <p:nvPr/>
        </p:nvSpPr>
        <p:spPr>
          <a:xfrm rot="5400000">
            <a:off x="541741" y="9408602"/>
            <a:ext cx="360091" cy="0"/>
          </a:xfrm>
          <a:prstGeom prst="line">
            <a:avLst/>
          </a:prstGeom>
          <a:ln cap="flat" w="19050">
            <a:solidFill>
              <a:srgbClr val="51372E"/>
            </a:solidFill>
            <a:prstDash val="solid"/>
            <a:headEnd type="diamond" len="lg" w="lg"/>
            <a:tailEnd type="diamond" len="lg" w="lg"/>
          </a:ln>
        </p:spPr>
      </p:sp>
      <p:sp>
        <p:nvSpPr>
          <p:cNvPr name="TextBox 20" id="20"/>
          <p:cNvSpPr txBox="true"/>
          <p:nvPr/>
        </p:nvSpPr>
        <p:spPr>
          <a:xfrm rot="0">
            <a:off x="3968037" y="454992"/>
            <a:ext cx="3189560" cy="1139671"/>
          </a:xfrm>
          <a:prstGeom prst="rect">
            <a:avLst/>
          </a:prstGeom>
        </p:spPr>
        <p:txBody>
          <a:bodyPr anchor="t" rtlCol="false" tIns="0" lIns="0" bIns="0" rIns="0">
            <a:spAutoFit/>
          </a:bodyPr>
          <a:lstStyle/>
          <a:p>
            <a:pPr>
              <a:lnSpc>
                <a:spcPts val="4432"/>
              </a:lnSpc>
            </a:pPr>
            <a:r>
              <a:rPr lang="en-US" sz="3922" spc="235">
                <a:solidFill>
                  <a:srgbClr val="51372E"/>
                </a:solidFill>
                <a:latin typeface="Lato Bold Bold"/>
              </a:rPr>
              <a:t>YOUR FULL NAME</a:t>
            </a:r>
          </a:p>
        </p:txBody>
      </p:sp>
      <p:sp>
        <p:nvSpPr>
          <p:cNvPr name="TextBox 21" id="21"/>
          <p:cNvSpPr txBox="true"/>
          <p:nvPr/>
        </p:nvSpPr>
        <p:spPr>
          <a:xfrm rot="0">
            <a:off x="3968037" y="1769941"/>
            <a:ext cx="2363837" cy="260518"/>
          </a:xfrm>
          <a:prstGeom prst="rect">
            <a:avLst/>
          </a:prstGeom>
        </p:spPr>
        <p:txBody>
          <a:bodyPr anchor="t" rtlCol="false" tIns="0" lIns="0" bIns="0" rIns="0">
            <a:spAutoFit/>
          </a:bodyPr>
          <a:lstStyle/>
          <a:p>
            <a:pPr>
              <a:lnSpc>
                <a:spcPts val="2151"/>
              </a:lnSpc>
            </a:pPr>
            <a:r>
              <a:rPr lang="en-US" sz="1536" spc="92">
                <a:solidFill>
                  <a:srgbClr val="51372E"/>
                </a:solidFill>
                <a:latin typeface="Lato Bold Bold"/>
              </a:rPr>
              <a:t>Software Engineer</a:t>
            </a:r>
          </a:p>
        </p:txBody>
      </p:sp>
      <p:sp>
        <p:nvSpPr>
          <p:cNvPr name="TextBox 22" id="22"/>
          <p:cNvSpPr txBox="true"/>
          <p:nvPr/>
        </p:nvSpPr>
        <p:spPr>
          <a:xfrm rot="0">
            <a:off x="4228006" y="2459615"/>
            <a:ext cx="1139341" cy="169746"/>
          </a:xfrm>
          <a:prstGeom prst="rect">
            <a:avLst/>
          </a:prstGeom>
        </p:spPr>
        <p:txBody>
          <a:bodyPr anchor="t" rtlCol="false" tIns="0" lIns="0" bIns="0" rIns="0">
            <a:spAutoFit/>
          </a:bodyPr>
          <a:lstStyle/>
          <a:p>
            <a:pPr>
              <a:lnSpc>
                <a:spcPts val="1498"/>
              </a:lnSpc>
            </a:pPr>
            <a:r>
              <a:rPr lang="en-US" sz="966" spc="57">
                <a:solidFill>
                  <a:srgbClr val="51372E"/>
                </a:solidFill>
                <a:latin typeface="Lato Bold"/>
              </a:rPr>
              <a:t>+123-456-7890</a:t>
            </a:r>
          </a:p>
        </p:txBody>
      </p:sp>
      <p:sp>
        <p:nvSpPr>
          <p:cNvPr name="TextBox 23" id="23"/>
          <p:cNvSpPr txBox="true"/>
          <p:nvPr/>
        </p:nvSpPr>
        <p:spPr>
          <a:xfrm rot="0">
            <a:off x="4228006" y="2730892"/>
            <a:ext cx="1846986" cy="169638"/>
          </a:xfrm>
          <a:prstGeom prst="rect">
            <a:avLst/>
          </a:prstGeom>
        </p:spPr>
        <p:txBody>
          <a:bodyPr anchor="t" rtlCol="false" tIns="0" lIns="0" bIns="0" rIns="0">
            <a:spAutoFit/>
          </a:bodyPr>
          <a:lstStyle/>
          <a:p>
            <a:pPr>
              <a:lnSpc>
                <a:spcPts val="1498"/>
              </a:lnSpc>
            </a:pPr>
            <a:r>
              <a:rPr lang="en-US" sz="966" spc="57">
                <a:solidFill>
                  <a:srgbClr val="51372E"/>
                </a:solidFill>
                <a:latin typeface="Lato Bold"/>
              </a:rPr>
              <a:t>123 Your address , City</a:t>
            </a:r>
          </a:p>
        </p:txBody>
      </p:sp>
      <p:sp>
        <p:nvSpPr>
          <p:cNvPr name="TextBox 24" id="24"/>
          <p:cNvSpPr txBox="true"/>
          <p:nvPr/>
        </p:nvSpPr>
        <p:spPr>
          <a:xfrm rot="0">
            <a:off x="4228006" y="2984243"/>
            <a:ext cx="1846986" cy="169638"/>
          </a:xfrm>
          <a:prstGeom prst="rect">
            <a:avLst/>
          </a:prstGeom>
        </p:spPr>
        <p:txBody>
          <a:bodyPr anchor="t" rtlCol="false" tIns="0" lIns="0" bIns="0" rIns="0">
            <a:spAutoFit/>
          </a:bodyPr>
          <a:lstStyle/>
          <a:p>
            <a:pPr>
              <a:lnSpc>
                <a:spcPts val="1498"/>
              </a:lnSpc>
            </a:pPr>
            <a:r>
              <a:rPr lang="en-US" sz="966" spc="57">
                <a:solidFill>
                  <a:srgbClr val="51372E"/>
                </a:solidFill>
                <a:latin typeface="Lato Bold"/>
              </a:rPr>
              <a:t>youremail@emailpro.com</a:t>
            </a:r>
          </a:p>
        </p:txBody>
      </p:sp>
      <p:sp>
        <p:nvSpPr>
          <p:cNvPr name="TextBox 25" id="25"/>
          <p:cNvSpPr txBox="true"/>
          <p:nvPr/>
        </p:nvSpPr>
        <p:spPr>
          <a:xfrm rot="0">
            <a:off x="3435276" y="3601234"/>
            <a:ext cx="2107115" cy="299907"/>
          </a:xfrm>
          <a:prstGeom prst="rect">
            <a:avLst/>
          </a:prstGeom>
        </p:spPr>
        <p:txBody>
          <a:bodyPr anchor="t" rtlCol="false" tIns="0" lIns="0" bIns="0" rIns="0">
            <a:spAutoFit/>
          </a:bodyPr>
          <a:lstStyle/>
          <a:p>
            <a:pPr>
              <a:lnSpc>
                <a:spcPts val="2471"/>
              </a:lnSpc>
            </a:pPr>
            <a:r>
              <a:rPr lang="en-US" sz="1765" spc="105">
                <a:solidFill>
                  <a:srgbClr val="51372E"/>
                </a:solidFill>
                <a:latin typeface="Lato Bold Bold"/>
              </a:rPr>
              <a:t>About Me</a:t>
            </a:r>
          </a:p>
        </p:txBody>
      </p:sp>
      <p:sp>
        <p:nvSpPr>
          <p:cNvPr name="TextBox 26" id="26"/>
          <p:cNvSpPr txBox="true"/>
          <p:nvPr/>
        </p:nvSpPr>
        <p:spPr>
          <a:xfrm rot="0">
            <a:off x="3435276" y="4067304"/>
            <a:ext cx="3722321" cy="1239059"/>
          </a:xfrm>
          <a:prstGeom prst="rect">
            <a:avLst/>
          </a:prstGeom>
        </p:spPr>
        <p:txBody>
          <a:bodyPr anchor="t" rtlCol="false" tIns="0" lIns="0" bIns="0" rIns="0">
            <a:spAutoFit/>
          </a:bodyPr>
          <a:lstStyle/>
          <a:p>
            <a:pPr>
              <a:lnSpc>
                <a:spcPts val="1453"/>
              </a:lnSpc>
            </a:pPr>
            <a:r>
              <a:rPr lang="en-US" sz="1038" spc="62">
                <a:solidFill>
                  <a:srgbClr val="51372E"/>
                </a:solidFill>
                <a:latin typeface="Lato Bo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a:t>
            </a:r>
          </a:p>
        </p:txBody>
      </p:sp>
      <p:sp>
        <p:nvSpPr>
          <p:cNvPr name="TextBox 27" id="27"/>
          <p:cNvSpPr txBox="true"/>
          <p:nvPr/>
        </p:nvSpPr>
        <p:spPr>
          <a:xfrm rot="0">
            <a:off x="3482454" y="5657528"/>
            <a:ext cx="2795045" cy="299907"/>
          </a:xfrm>
          <a:prstGeom prst="rect">
            <a:avLst/>
          </a:prstGeom>
        </p:spPr>
        <p:txBody>
          <a:bodyPr anchor="t" rtlCol="false" tIns="0" lIns="0" bIns="0" rIns="0">
            <a:spAutoFit/>
          </a:bodyPr>
          <a:lstStyle/>
          <a:p>
            <a:pPr>
              <a:lnSpc>
                <a:spcPts val="2471"/>
              </a:lnSpc>
            </a:pPr>
            <a:r>
              <a:rPr lang="en-US" sz="1765" spc="105">
                <a:solidFill>
                  <a:srgbClr val="51372E"/>
                </a:solidFill>
                <a:latin typeface="Lato Bold Bold"/>
              </a:rPr>
              <a:t>Work Experiences</a:t>
            </a:r>
          </a:p>
        </p:txBody>
      </p:sp>
      <p:sp>
        <p:nvSpPr>
          <p:cNvPr name="TextBox 28" id="28"/>
          <p:cNvSpPr txBox="true"/>
          <p:nvPr/>
        </p:nvSpPr>
        <p:spPr>
          <a:xfrm rot="0">
            <a:off x="3796525" y="6729193"/>
            <a:ext cx="3248138" cy="1239059"/>
          </a:xfrm>
          <a:prstGeom prst="rect">
            <a:avLst/>
          </a:prstGeom>
        </p:spPr>
        <p:txBody>
          <a:bodyPr anchor="t" rtlCol="false" tIns="0" lIns="0" bIns="0" rIns="0">
            <a:spAutoFit/>
          </a:bodyPr>
          <a:lstStyle/>
          <a:p>
            <a:pPr>
              <a:lnSpc>
                <a:spcPts val="1453"/>
              </a:lnSpc>
            </a:pPr>
            <a:r>
              <a:rPr lang="en-US" sz="1038" spc="62">
                <a:solidFill>
                  <a:srgbClr val="51372E"/>
                </a:solidFill>
                <a:latin typeface="Lato Bo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a:t>
            </a:r>
          </a:p>
        </p:txBody>
      </p:sp>
      <p:sp>
        <p:nvSpPr>
          <p:cNvPr name="TextBox 29" id="29"/>
          <p:cNvSpPr txBox="true"/>
          <p:nvPr/>
        </p:nvSpPr>
        <p:spPr>
          <a:xfrm rot="0">
            <a:off x="3796525" y="6164399"/>
            <a:ext cx="2480974" cy="214544"/>
          </a:xfrm>
          <a:prstGeom prst="rect">
            <a:avLst/>
          </a:prstGeom>
        </p:spPr>
        <p:txBody>
          <a:bodyPr anchor="t" rtlCol="false" tIns="0" lIns="0" bIns="0" rIns="0">
            <a:spAutoFit/>
          </a:bodyPr>
          <a:lstStyle/>
          <a:p>
            <a:pPr>
              <a:lnSpc>
                <a:spcPts val="1744"/>
              </a:lnSpc>
            </a:pPr>
            <a:r>
              <a:rPr lang="en-US" sz="1246" spc="74">
                <a:solidFill>
                  <a:srgbClr val="51372E"/>
                </a:solidFill>
                <a:latin typeface="Lato Bold Bold"/>
              </a:rPr>
              <a:t>Intern </a:t>
            </a:r>
            <a:r>
              <a:rPr lang="en-US" sz="1246" spc="74">
                <a:solidFill>
                  <a:srgbClr val="51372E"/>
                </a:solidFill>
                <a:latin typeface="Lato Bold Bold"/>
              </a:rPr>
              <a:t>Software Engineer </a:t>
            </a:r>
          </a:p>
        </p:txBody>
      </p:sp>
      <p:sp>
        <p:nvSpPr>
          <p:cNvPr name="TextBox 30" id="30"/>
          <p:cNvSpPr txBox="true"/>
          <p:nvPr/>
        </p:nvSpPr>
        <p:spPr>
          <a:xfrm rot="0">
            <a:off x="3796525" y="6389569"/>
            <a:ext cx="2025598" cy="170727"/>
          </a:xfrm>
          <a:prstGeom prst="rect">
            <a:avLst/>
          </a:prstGeom>
        </p:spPr>
        <p:txBody>
          <a:bodyPr anchor="t" rtlCol="false" tIns="0" lIns="0" bIns="0" rIns="0">
            <a:spAutoFit/>
          </a:bodyPr>
          <a:lstStyle/>
          <a:p>
            <a:pPr>
              <a:lnSpc>
                <a:spcPts val="1453"/>
              </a:lnSpc>
            </a:pPr>
            <a:r>
              <a:rPr lang="en-US" sz="1038" spc="62">
                <a:solidFill>
                  <a:srgbClr val="51372E"/>
                </a:solidFill>
                <a:latin typeface="Lato Bold Bold"/>
              </a:rPr>
              <a:t>Giggling Platypus Co. | 2019</a:t>
            </a:r>
          </a:p>
        </p:txBody>
      </p:sp>
      <p:sp>
        <p:nvSpPr>
          <p:cNvPr name="TextBox 31" id="31"/>
          <p:cNvSpPr txBox="true"/>
          <p:nvPr/>
        </p:nvSpPr>
        <p:spPr>
          <a:xfrm rot="0">
            <a:off x="3759138" y="8741878"/>
            <a:ext cx="3248138" cy="1239059"/>
          </a:xfrm>
          <a:prstGeom prst="rect">
            <a:avLst/>
          </a:prstGeom>
        </p:spPr>
        <p:txBody>
          <a:bodyPr anchor="t" rtlCol="false" tIns="0" lIns="0" bIns="0" rIns="0">
            <a:spAutoFit/>
          </a:bodyPr>
          <a:lstStyle/>
          <a:p>
            <a:pPr>
              <a:lnSpc>
                <a:spcPts val="1453"/>
              </a:lnSpc>
            </a:pPr>
            <a:r>
              <a:rPr lang="en-US" sz="1038" spc="62">
                <a:solidFill>
                  <a:srgbClr val="51372E"/>
                </a:solidFill>
                <a:latin typeface="Lato Bo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a:t>
            </a:r>
          </a:p>
        </p:txBody>
      </p:sp>
      <p:sp>
        <p:nvSpPr>
          <p:cNvPr name="TextBox 32" id="32"/>
          <p:cNvSpPr txBox="true"/>
          <p:nvPr/>
        </p:nvSpPr>
        <p:spPr>
          <a:xfrm rot="0">
            <a:off x="3759138" y="8177084"/>
            <a:ext cx="2480974" cy="214544"/>
          </a:xfrm>
          <a:prstGeom prst="rect">
            <a:avLst/>
          </a:prstGeom>
        </p:spPr>
        <p:txBody>
          <a:bodyPr anchor="t" rtlCol="false" tIns="0" lIns="0" bIns="0" rIns="0">
            <a:spAutoFit/>
          </a:bodyPr>
          <a:lstStyle/>
          <a:p>
            <a:pPr>
              <a:lnSpc>
                <a:spcPts val="1744"/>
              </a:lnSpc>
            </a:pPr>
            <a:r>
              <a:rPr lang="en-US" sz="1246" spc="74">
                <a:solidFill>
                  <a:srgbClr val="51372E"/>
                </a:solidFill>
                <a:latin typeface="Lato Bold Bold"/>
              </a:rPr>
              <a:t>Junior </a:t>
            </a:r>
            <a:r>
              <a:rPr lang="en-US" sz="1246" spc="74">
                <a:solidFill>
                  <a:srgbClr val="51372E"/>
                </a:solidFill>
                <a:latin typeface="Lato Bold Bold"/>
              </a:rPr>
              <a:t>Software Engineer </a:t>
            </a:r>
          </a:p>
        </p:txBody>
      </p:sp>
      <p:sp>
        <p:nvSpPr>
          <p:cNvPr name="TextBox 33" id="33"/>
          <p:cNvSpPr txBox="true"/>
          <p:nvPr/>
        </p:nvSpPr>
        <p:spPr>
          <a:xfrm rot="0">
            <a:off x="3759138" y="8402254"/>
            <a:ext cx="2518361" cy="170727"/>
          </a:xfrm>
          <a:prstGeom prst="rect">
            <a:avLst/>
          </a:prstGeom>
        </p:spPr>
        <p:txBody>
          <a:bodyPr anchor="t" rtlCol="false" tIns="0" lIns="0" bIns="0" rIns="0">
            <a:spAutoFit/>
          </a:bodyPr>
          <a:lstStyle/>
          <a:p>
            <a:pPr>
              <a:lnSpc>
                <a:spcPts val="1453"/>
              </a:lnSpc>
            </a:pPr>
            <a:r>
              <a:rPr lang="en-US" sz="1038" spc="62">
                <a:solidFill>
                  <a:srgbClr val="51372E"/>
                </a:solidFill>
                <a:latin typeface="Lato Bold Bold"/>
              </a:rPr>
              <a:t>Ginyard International Co. | 2020</a:t>
            </a:r>
          </a:p>
        </p:txBody>
      </p:sp>
      <p:sp>
        <p:nvSpPr>
          <p:cNvPr name="TextBox 34" id="34"/>
          <p:cNvSpPr txBox="true"/>
          <p:nvPr/>
        </p:nvSpPr>
        <p:spPr>
          <a:xfrm rot="0">
            <a:off x="644630" y="4048254"/>
            <a:ext cx="1852274" cy="299907"/>
          </a:xfrm>
          <a:prstGeom prst="rect">
            <a:avLst/>
          </a:prstGeom>
        </p:spPr>
        <p:txBody>
          <a:bodyPr anchor="t" rtlCol="false" tIns="0" lIns="0" bIns="0" rIns="0">
            <a:spAutoFit/>
          </a:bodyPr>
          <a:lstStyle/>
          <a:p>
            <a:pPr>
              <a:lnSpc>
                <a:spcPts val="2471"/>
              </a:lnSpc>
            </a:pPr>
            <a:r>
              <a:rPr lang="en-US" sz="1765" spc="105">
                <a:solidFill>
                  <a:srgbClr val="51372E"/>
                </a:solidFill>
                <a:latin typeface="Lato Bold Bold"/>
              </a:rPr>
              <a:t>Education</a:t>
            </a:r>
          </a:p>
        </p:txBody>
      </p:sp>
      <p:sp>
        <p:nvSpPr>
          <p:cNvPr name="TextBox 35" id="35"/>
          <p:cNvSpPr txBox="true"/>
          <p:nvPr/>
        </p:nvSpPr>
        <p:spPr>
          <a:xfrm rot="0">
            <a:off x="871270" y="4542937"/>
            <a:ext cx="1825740" cy="189619"/>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Bachelor of Engineering</a:t>
            </a:r>
          </a:p>
        </p:txBody>
      </p:sp>
      <p:sp>
        <p:nvSpPr>
          <p:cNvPr name="TextBox 36" id="36"/>
          <p:cNvSpPr txBox="true"/>
          <p:nvPr/>
        </p:nvSpPr>
        <p:spPr>
          <a:xfrm rot="0">
            <a:off x="871270" y="4731281"/>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a:rPr>
              <a:t>Borcelle Institute</a:t>
            </a:r>
          </a:p>
        </p:txBody>
      </p:sp>
      <p:sp>
        <p:nvSpPr>
          <p:cNvPr name="TextBox 37" id="37"/>
          <p:cNvSpPr txBox="true"/>
          <p:nvPr/>
        </p:nvSpPr>
        <p:spPr>
          <a:xfrm rot="0">
            <a:off x="871270" y="4919118"/>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a:rPr>
              <a:t>2017</a:t>
            </a:r>
          </a:p>
        </p:txBody>
      </p:sp>
      <p:sp>
        <p:nvSpPr>
          <p:cNvPr name="TextBox 38" id="38"/>
          <p:cNvSpPr txBox="true"/>
          <p:nvPr/>
        </p:nvSpPr>
        <p:spPr>
          <a:xfrm rot="0">
            <a:off x="871270" y="5226262"/>
            <a:ext cx="1825740" cy="189619"/>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Master of Engineering</a:t>
            </a:r>
          </a:p>
        </p:txBody>
      </p:sp>
      <p:sp>
        <p:nvSpPr>
          <p:cNvPr name="TextBox 39" id="39"/>
          <p:cNvSpPr txBox="true"/>
          <p:nvPr/>
        </p:nvSpPr>
        <p:spPr>
          <a:xfrm rot="0">
            <a:off x="871270" y="5414606"/>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a:rPr>
              <a:t>Borcelle Institute</a:t>
            </a:r>
          </a:p>
        </p:txBody>
      </p:sp>
      <p:sp>
        <p:nvSpPr>
          <p:cNvPr name="TextBox 40" id="40"/>
          <p:cNvSpPr txBox="true"/>
          <p:nvPr/>
        </p:nvSpPr>
        <p:spPr>
          <a:xfrm rot="0">
            <a:off x="871270" y="5602442"/>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a:rPr>
              <a:t>2021</a:t>
            </a:r>
          </a:p>
        </p:txBody>
      </p:sp>
      <p:sp>
        <p:nvSpPr>
          <p:cNvPr name="TextBox 41" id="41"/>
          <p:cNvSpPr txBox="true"/>
          <p:nvPr/>
        </p:nvSpPr>
        <p:spPr>
          <a:xfrm rot="0">
            <a:off x="644630" y="6221509"/>
            <a:ext cx="989365" cy="299907"/>
          </a:xfrm>
          <a:prstGeom prst="rect">
            <a:avLst/>
          </a:prstGeom>
        </p:spPr>
        <p:txBody>
          <a:bodyPr anchor="t" rtlCol="false" tIns="0" lIns="0" bIns="0" rIns="0">
            <a:spAutoFit/>
          </a:bodyPr>
          <a:lstStyle/>
          <a:p>
            <a:pPr>
              <a:lnSpc>
                <a:spcPts val="2471"/>
              </a:lnSpc>
            </a:pPr>
            <a:r>
              <a:rPr lang="en-US" sz="1765" spc="105">
                <a:solidFill>
                  <a:srgbClr val="51372E"/>
                </a:solidFill>
                <a:latin typeface="Lato Bold Bold"/>
              </a:rPr>
              <a:t>Skills</a:t>
            </a:r>
          </a:p>
        </p:txBody>
      </p:sp>
      <p:sp>
        <p:nvSpPr>
          <p:cNvPr name="TextBox 42" id="42"/>
          <p:cNvSpPr txBox="true"/>
          <p:nvPr/>
        </p:nvSpPr>
        <p:spPr>
          <a:xfrm rot="0">
            <a:off x="871270" y="6665389"/>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Teamwork</a:t>
            </a:r>
          </a:p>
        </p:txBody>
      </p:sp>
      <p:sp>
        <p:nvSpPr>
          <p:cNvPr name="TextBox 43" id="43"/>
          <p:cNvSpPr txBox="true"/>
          <p:nvPr/>
        </p:nvSpPr>
        <p:spPr>
          <a:xfrm rot="0">
            <a:off x="871270" y="6974305"/>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Work Under Pressure</a:t>
            </a:r>
          </a:p>
        </p:txBody>
      </p:sp>
      <p:sp>
        <p:nvSpPr>
          <p:cNvPr name="TextBox 44" id="44"/>
          <p:cNvSpPr txBox="true"/>
          <p:nvPr/>
        </p:nvSpPr>
        <p:spPr>
          <a:xfrm rot="0">
            <a:off x="871270" y="7283220"/>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Analytical Skills</a:t>
            </a:r>
          </a:p>
        </p:txBody>
      </p:sp>
      <p:sp>
        <p:nvSpPr>
          <p:cNvPr name="TextBox 45" id="45"/>
          <p:cNvSpPr txBox="true"/>
          <p:nvPr/>
        </p:nvSpPr>
        <p:spPr>
          <a:xfrm rot="0">
            <a:off x="871270" y="7592135"/>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Detail Oriented</a:t>
            </a:r>
          </a:p>
        </p:txBody>
      </p:sp>
      <p:sp>
        <p:nvSpPr>
          <p:cNvPr name="TextBox 46" id="46"/>
          <p:cNvSpPr txBox="true"/>
          <p:nvPr/>
        </p:nvSpPr>
        <p:spPr>
          <a:xfrm rot="0">
            <a:off x="871270" y="7870188"/>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Time Management</a:t>
            </a:r>
          </a:p>
        </p:txBody>
      </p:sp>
      <p:sp>
        <p:nvSpPr>
          <p:cNvPr name="TextBox 47" id="47"/>
          <p:cNvSpPr txBox="true"/>
          <p:nvPr/>
        </p:nvSpPr>
        <p:spPr>
          <a:xfrm rot="0">
            <a:off x="871270" y="8125687"/>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Problem Solving</a:t>
            </a:r>
          </a:p>
        </p:txBody>
      </p:sp>
      <p:sp>
        <p:nvSpPr>
          <p:cNvPr name="TextBox 48" id="48"/>
          <p:cNvSpPr txBox="true"/>
          <p:nvPr/>
        </p:nvSpPr>
        <p:spPr>
          <a:xfrm rot="0">
            <a:off x="644630" y="8721082"/>
            <a:ext cx="1562460" cy="299907"/>
          </a:xfrm>
          <a:prstGeom prst="rect">
            <a:avLst/>
          </a:prstGeom>
        </p:spPr>
        <p:txBody>
          <a:bodyPr anchor="t" rtlCol="false" tIns="0" lIns="0" bIns="0" rIns="0">
            <a:spAutoFit/>
          </a:bodyPr>
          <a:lstStyle/>
          <a:p>
            <a:pPr>
              <a:lnSpc>
                <a:spcPts val="2471"/>
              </a:lnSpc>
            </a:pPr>
            <a:r>
              <a:rPr lang="en-US" sz="1765" spc="105">
                <a:solidFill>
                  <a:srgbClr val="51372E"/>
                </a:solidFill>
                <a:latin typeface="Lato Bold Bold"/>
              </a:rPr>
              <a:t>Languages</a:t>
            </a:r>
          </a:p>
        </p:txBody>
      </p:sp>
      <p:sp>
        <p:nvSpPr>
          <p:cNvPr name="TextBox 49" id="49"/>
          <p:cNvSpPr txBox="true"/>
          <p:nvPr/>
        </p:nvSpPr>
        <p:spPr>
          <a:xfrm rot="0">
            <a:off x="871270" y="9164962"/>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English</a:t>
            </a:r>
          </a:p>
        </p:txBody>
      </p:sp>
      <p:sp>
        <p:nvSpPr>
          <p:cNvPr name="TextBox 50" id="50"/>
          <p:cNvSpPr txBox="true"/>
          <p:nvPr/>
        </p:nvSpPr>
        <p:spPr>
          <a:xfrm rot="0">
            <a:off x="871270" y="9473878"/>
            <a:ext cx="1825740" cy="189111"/>
          </a:xfrm>
          <a:prstGeom prst="rect">
            <a:avLst/>
          </a:prstGeom>
        </p:spPr>
        <p:txBody>
          <a:bodyPr anchor="t" rtlCol="false" tIns="0" lIns="0" bIns="0" rIns="0">
            <a:spAutoFit/>
          </a:bodyPr>
          <a:lstStyle/>
          <a:p>
            <a:pPr>
              <a:lnSpc>
                <a:spcPts val="1510"/>
              </a:lnSpc>
            </a:pPr>
            <a:r>
              <a:rPr lang="en-US" sz="1079" spc="64">
                <a:solidFill>
                  <a:srgbClr val="51372E"/>
                </a:solidFill>
                <a:latin typeface="Lato Bold Bold"/>
              </a:rPr>
              <a:t>German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DAFLEAQEpmw</dc:identifier>
  <dcterms:modified xsi:type="dcterms:W3CDTF">2011-08-01T06:04:30Z</dcterms:modified>
  <cp:revision>1</cp:revision>
  <dc:title>cv anglais simlpe pour cvpro</dc:title>
</cp:coreProperties>
</file>